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45"/>
  </p:notesMasterIdLst>
  <p:sldIdLst>
    <p:sldId id="384" r:id="rId2"/>
    <p:sldId id="451" r:id="rId3"/>
    <p:sldId id="450" r:id="rId4"/>
    <p:sldId id="428" r:id="rId5"/>
    <p:sldId id="427" r:id="rId6"/>
    <p:sldId id="462" r:id="rId7"/>
    <p:sldId id="439" r:id="rId8"/>
    <p:sldId id="431" r:id="rId9"/>
    <p:sldId id="461" r:id="rId10"/>
    <p:sldId id="440" r:id="rId11"/>
    <p:sldId id="441" r:id="rId12"/>
    <p:sldId id="445" r:id="rId13"/>
    <p:sldId id="385" r:id="rId14"/>
    <p:sldId id="386" r:id="rId15"/>
    <p:sldId id="387" r:id="rId16"/>
    <p:sldId id="446" r:id="rId17"/>
    <p:sldId id="408" r:id="rId18"/>
    <p:sldId id="399" r:id="rId19"/>
    <p:sldId id="425" r:id="rId20"/>
    <p:sldId id="404" r:id="rId21"/>
    <p:sldId id="400" r:id="rId22"/>
    <p:sldId id="391" r:id="rId23"/>
    <p:sldId id="444" r:id="rId24"/>
    <p:sldId id="434" r:id="rId25"/>
    <p:sldId id="460" r:id="rId26"/>
    <p:sldId id="459" r:id="rId27"/>
    <p:sldId id="458" r:id="rId28"/>
    <p:sldId id="432" r:id="rId29"/>
    <p:sldId id="448" r:id="rId30"/>
    <p:sldId id="411" r:id="rId31"/>
    <p:sldId id="393" r:id="rId32"/>
    <p:sldId id="457" r:id="rId33"/>
    <p:sldId id="443" r:id="rId34"/>
    <p:sldId id="424" r:id="rId35"/>
    <p:sldId id="437" r:id="rId36"/>
    <p:sldId id="436" r:id="rId37"/>
    <p:sldId id="401" r:id="rId38"/>
    <p:sldId id="405" r:id="rId39"/>
    <p:sldId id="452" r:id="rId40"/>
    <p:sldId id="453" r:id="rId41"/>
    <p:sldId id="454" r:id="rId42"/>
    <p:sldId id="455" r:id="rId43"/>
    <p:sldId id="456" r:id="rId44"/>
  </p:sldIdLst>
  <p:sldSz cx="10693400" cy="7561263"/>
  <p:notesSz cx="10020300" cy="6888163"/>
  <p:defaultTextStyle>
    <a:defPPr>
      <a:defRPr lang="en-US"/>
    </a:defPPr>
    <a:lvl1pPr marL="0" algn="l" defTabSz="995680" rtl="0" latinLnBrk="0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0" algn="l" defTabSz="995680" rtl="0" latinLnBrk="0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80" algn="l" defTabSz="995680" rtl="0" latinLnBrk="0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20" algn="l" defTabSz="995680" rtl="0" latinLnBrk="0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60" algn="l" defTabSz="995680" rtl="0" latinLnBrk="0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00" algn="l" defTabSz="995680" rtl="0" latinLnBrk="0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40" algn="l" defTabSz="995680" rtl="0" latinLnBrk="0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880" algn="l" defTabSz="995680" rtl="0" latinLnBrk="0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20" algn="l" defTabSz="995680" rtl="0" latinLnBrk="0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DB0B5356-55F6-48C3-A98D-0F1FFECA2391}">
          <p14:sldIdLst>
            <p14:sldId id="384"/>
            <p14:sldId id="385"/>
            <p14:sldId id="386"/>
            <p14:sldId id="387"/>
            <p14:sldId id="411"/>
            <p14:sldId id="393"/>
            <p14:sldId id="400"/>
            <p14:sldId id="404"/>
            <p14:sldId id="408"/>
            <p14:sldId id="409"/>
            <p14:sldId id="391"/>
            <p14:sldId id="425"/>
            <p14:sldId id="399"/>
            <p14:sldId id="426"/>
            <p14:sldId id="401"/>
            <p14:sldId id="405"/>
            <p14:sldId id="42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381" userDrawn="1">
          <p15:clr>
            <a:srgbClr val="A4A3A4"/>
          </p15:clr>
        </p15:guide>
        <p15:guide id="2" pos="34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3" autoAdjust="0"/>
    <p:restoredTop sz="82522" autoAdjust="0"/>
  </p:normalViewPr>
  <p:slideViewPr>
    <p:cSldViewPr showGuides="1">
      <p:cViewPr varScale="1">
        <p:scale>
          <a:sx n="83" d="100"/>
          <a:sy n="83" d="100"/>
        </p:scale>
        <p:origin x="-1440" y="-90"/>
      </p:cViewPr>
      <p:guideLst>
        <p:guide orient="horz" pos="2381"/>
        <p:guide pos="34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0" cy="345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5851" y="0"/>
            <a:ext cx="4342130" cy="345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43797" y="860981"/>
            <a:ext cx="4132707" cy="232464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2030" y="3314775"/>
            <a:ext cx="8016240" cy="27120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42257"/>
            <a:ext cx="4342130" cy="3455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5851" y="6542257"/>
            <a:ext cx="4342130" cy="3455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3365500" y="860425"/>
            <a:ext cx="3289300" cy="2325688"/>
          </a:xfrm>
        </p:spPr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23782" y="1512253"/>
            <a:ext cx="9182066" cy="2016337"/>
          </a:xfrm>
          <a:ln>
            <a:noFill/>
          </a:ln>
        </p:spPr>
        <p:txBody>
          <a:bodyPr vert="horz" tIns="0" rIns="2086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4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23781" y="3559611"/>
            <a:ext cx="9185631" cy="1932323"/>
          </a:xfrm>
        </p:spPr>
        <p:txBody>
          <a:bodyPr lIns="0" rIns="20861"/>
          <a:lstStyle>
            <a:lvl1pPr marL="0" marR="52153" indent="0" algn="r">
              <a:buNone/>
              <a:defRPr>
                <a:solidFill>
                  <a:schemeClr val="tx1"/>
                </a:solidFill>
              </a:defRPr>
            </a:lvl1pPr>
            <a:lvl2pPr marL="521528" indent="0" algn="ctr">
              <a:buNone/>
            </a:lvl2pPr>
            <a:lvl3pPr marL="1043056" indent="0" algn="ctr">
              <a:buNone/>
            </a:lvl3pPr>
            <a:lvl4pPr marL="1564584" indent="0" algn="ctr">
              <a:buNone/>
            </a:lvl4pPr>
            <a:lvl5pPr marL="2086112" indent="0" algn="ctr">
              <a:buNone/>
            </a:lvl5pPr>
            <a:lvl6pPr marL="2607640" indent="0" algn="ctr">
              <a:buNone/>
            </a:lvl6pPr>
            <a:lvl7pPr marL="3129168" indent="0" algn="ctr">
              <a:buNone/>
            </a:lvl7pPr>
            <a:lvl8pPr marL="3650696" indent="0" algn="ctr">
              <a:buNone/>
            </a:lvl8pPr>
            <a:lvl9pPr marL="4172224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1008170"/>
            <a:ext cx="2406015" cy="574621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1008170"/>
            <a:ext cx="7039822" cy="574621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217" y="1451762"/>
            <a:ext cx="9089390" cy="1502171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4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0217" y="2982018"/>
            <a:ext cx="9089390" cy="1664527"/>
          </a:xfrm>
        </p:spPr>
        <p:txBody>
          <a:bodyPr lIns="52153" rIns="52153" anchor="t"/>
          <a:lstStyle>
            <a:lvl1pPr marL="0" indent="0">
              <a:buNone/>
              <a:defRPr sz="2500">
                <a:solidFill>
                  <a:schemeClr val="tx1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776289"/>
            <a:ext cx="9624060" cy="1260211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2116983"/>
            <a:ext cx="4722918" cy="4889617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2116983"/>
            <a:ext cx="4722918" cy="4889617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776289"/>
            <a:ext cx="9624060" cy="1260211"/>
          </a:xfrm>
        </p:spPr>
        <p:txBody>
          <a:bodyPr tIns="52153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2045497"/>
            <a:ext cx="4724775" cy="726966"/>
          </a:xfrm>
        </p:spPr>
        <p:txBody>
          <a:bodyPr lIns="52153" tIns="0" rIns="52153" bIns="0" anchor="ctr">
            <a:noAutofit/>
          </a:bodyPr>
          <a:lstStyle>
            <a:lvl1pPr marL="0" indent="0">
              <a:buNone/>
              <a:defRPr sz="2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432099" y="2050469"/>
            <a:ext cx="4726631" cy="721995"/>
          </a:xfrm>
        </p:spPr>
        <p:txBody>
          <a:bodyPr lIns="52153" tIns="0" rIns="52153" bIns="0" anchor="ctr"/>
          <a:lstStyle>
            <a:lvl1pPr marL="0" indent="0">
              <a:buNone/>
              <a:defRPr sz="2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34670" y="2772463"/>
            <a:ext cx="4724775" cy="4240085"/>
          </a:xfrm>
        </p:spPr>
        <p:txBody>
          <a:bodyPr tIns="0"/>
          <a:lstStyle>
            <a:lvl1pPr>
              <a:defRPr sz="25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099" y="2772463"/>
            <a:ext cx="4726631" cy="4240085"/>
          </a:xfrm>
        </p:spPr>
        <p:txBody>
          <a:bodyPr tIns="0"/>
          <a:lstStyle>
            <a:lvl1pPr>
              <a:defRPr sz="25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776289"/>
            <a:ext cx="9713172" cy="1260211"/>
          </a:xfrm>
        </p:spPr>
        <p:txBody>
          <a:bodyPr vert="horz" tIns="52153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7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005" y="567097"/>
            <a:ext cx="3208020" cy="1281214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02005" y="1848309"/>
            <a:ext cx="3208020" cy="5040842"/>
          </a:xfrm>
        </p:spPr>
        <p:txBody>
          <a:bodyPr lIns="20861" rIns="20861"/>
          <a:lstStyle>
            <a:lvl1pPr marL="0" indent="0" algn="l">
              <a:buNone/>
              <a:defRPr sz="1600"/>
            </a:lvl1pPr>
            <a:lvl2pPr indent="0" algn="l">
              <a:buNone/>
              <a:defRPr sz="1400"/>
            </a:lvl2pPr>
            <a:lvl3pPr indent="0" algn="l">
              <a:buNone/>
              <a:defRPr sz="11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180822" y="1848309"/>
            <a:ext cx="5977908" cy="5040842"/>
          </a:xfrm>
        </p:spPr>
        <p:txBody>
          <a:bodyPr tIns="0"/>
          <a:lstStyle>
            <a:lvl1pPr>
              <a:defRPr sz="3200"/>
            </a:lvl1pPr>
            <a:lvl2pPr>
              <a:defRPr sz="3000"/>
            </a:lvl2pPr>
            <a:lvl3pPr>
              <a:defRPr sz="2700"/>
            </a:lvl3pPr>
            <a:lvl4pPr>
              <a:defRPr sz="23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702172" y="1221706"/>
            <a:ext cx="6148705" cy="4536758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9360390" y="5909394"/>
            <a:ext cx="181788" cy="171389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893" y="1297693"/>
            <a:ext cx="2587803" cy="1744913"/>
          </a:xfrm>
        </p:spPr>
        <p:txBody>
          <a:bodyPr vert="horz" lIns="52153" tIns="52153" rIns="52153" bIns="52153" anchor="b"/>
          <a:lstStyle>
            <a:lvl1pPr algn="l">
              <a:buNone/>
              <a:defRPr sz="23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2894" y="3118867"/>
            <a:ext cx="2584238" cy="2402801"/>
          </a:xfrm>
        </p:spPr>
        <p:txBody>
          <a:bodyPr lIns="73014" rIns="52153" bIns="52153" anchor="t"/>
          <a:lstStyle>
            <a:lvl1pPr marL="0" indent="0" algn="l">
              <a:spcBef>
                <a:spcPts val="285"/>
              </a:spcBef>
              <a:buFontTx/>
              <a:buNone/>
              <a:defRPr sz="15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445837" y="7008171"/>
            <a:ext cx="712893" cy="402567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076441" y="1322523"/>
            <a:ext cx="5400167" cy="43351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7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1139" y="6413071"/>
            <a:ext cx="10715678" cy="114819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06" tIns="52153" rIns="104306" bIns="52153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123921" y="6857646"/>
            <a:ext cx="5569479" cy="70361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06" tIns="52153" rIns="104306" bIns="52153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1139" y="-7877"/>
            <a:ext cx="10715678" cy="114819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06" tIns="52153" rIns="104306" bIns="52153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123921" y="-7876"/>
            <a:ext cx="5569479" cy="70361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306" tIns="52153" rIns="104306" bIns="52153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34670" y="776289"/>
            <a:ext cx="9624060" cy="1260211"/>
          </a:xfrm>
          <a:prstGeom prst="rect">
            <a:avLst/>
          </a:prstGeom>
        </p:spPr>
        <p:txBody>
          <a:bodyPr vert="horz" lIns="0" tIns="52153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534670" y="2133957"/>
            <a:ext cx="9624060" cy="4839208"/>
          </a:xfrm>
          <a:prstGeom prst="rect">
            <a:avLst/>
          </a:prstGeom>
        </p:spPr>
        <p:txBody>
          <a:bodyPr vert="horz" lIns="104306" tIns="52153" rIns="104306" bIns="52153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4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18909" y="7008171"/>
            <a:ext cx="3920913" cy="402567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4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9267613" y="7008171"/>
            <a:ext cx="891117" cy="402567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4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22239" y="223164"/>
            <a:ext cx="10736141" cy="7158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latinLnBrk="0" hangingPunct="1">
        <a:spcBef>
          <a:spcPct val="0"/>
        </a:spcBef>
        <a:buNone/>
        <a:defRPr kumimoji="0" sz="57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12917" indent="-31291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0139" indent="-28162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indent="-28162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973" indent="-239903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1668890" indent="-239903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1981807" indent="-239903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190418" indent="-20861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03335" indent="-208611" algn="l" rtl="0" eaLnBrk="1" latinLnBrk="0" hangingPunct="1">
        <a:spcBef>
          <a:spcPct val="20000"/>
        </a:spcBef>
        <a:buClr>
          <a:schemeClr val="tx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816251" indent="-20861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 descr="E:\фоны\fonbok_nebogolub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</p:spPr>
      </p:pic>
      <p:pic>
        <p:nvPicPr>
          <p:cNvPr id="6" name="Рисунок 5" descr="ye-kmhbVvQ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FHUlEm9jh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CxKI4VlJ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s_mO8hgj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795" y="633730"/>
            <a:ext cx="9765030" cy="2138789"/>
          </a:xfrm>
        </p:spPr>
        <p:txBody>
          <a:bodyPr>
            <a:noAutofit/>
          </a:bodyPr>
          <a:lstStyle/>
          <a:p>
            <a:pPr algn="ctr"/>
            <a:r>
              <a:rPr lang="ru-RU" sz="6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br>
              <a:rPr lang="ru-RU" sz="6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 тропинке </a:t>
            </a:r>
            <a:r>
              <a:rPr lang="ru-RU" sz="6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искусству»</a:t>
            </a:r>
            <a:endParaRPr lang="ru-RU" sz="6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8500" y="3996656"/>
            <a:ext cx="9460230" cy="275784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 на формирование желания у детей дошкольного возраста Новоселицкого муниципального округа заниматься музыкальным, хореографическим и художественным творчеством. </a:t>
            </a:r>
          </a:p>
          <a:p>
            <a:pPr algn="ctr"/>
            <a:endParaRPr lang="ru-RU" b="1" dirty="0"/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700" y="199231"/>
            <a:ext cx="10065568" cy="6821760"/>
          </a:xfrm>
        </p:spPr>
        <p:txBody>
          <a:bodyPr>
            <a:normAutofit fontScale="80000" lnSpcReduction="1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600" b="1" i="1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Цель проекта:</a:t>
            </a:r>
            <a:endParaRPr lang="ru-RU" sz="4600" b="1" i="1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4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сформировать осознанное отношение у детей дошкольного возраста  к занятию творчеством.</a:t>
            </a:r>
            <a:endParaRPr lang="ru-RU" sz="3400" b="1" i="1" dirty="0">
              <a:solidFill>
                <a:srgbClr val="00206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46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</a:t>
            </a:r>
            <a:r>
              <a:rPr lang="ru-RU" sz="34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создание условий для раскрытия творческого потенциала;</a:t>
            </a:r>
            <a:endParaRPr lang="ru-RU" sz="3400" b="1" i="1" dirty="0">
              <a:solidFill>
                <a:srgbClr val="00206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развить у детей способность видеть прекрасное в окружающем мире;</a:t>
            </a:r>
            <a:endParaRPr lang="ru-RU" sz="3400" b="1" i="1" dirty="0">
              <a:solidFill>
                <a:srgbClr val="00206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привлечение детей к дальнейшему обучению в школе искусств.</a:t>
            </a:r>
            <a:endParaRPr lang="ru-RU" sz="3400" b="1" i="1" dirty="0">
              <a:solidFill>
                <a:srgbClr val="00206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solidFill>
                  <a:srgbClr val="002060"/>
                </a:solidFill>
                <a:effectLst/>
                <a:latin typeface="Miama Nueva" panose="02000603000000000000" charset="0"/>
                <a:ea typeface="Times New Roman" panose="02020603050405020304" pitchFamily="18" charset="0"/>
                <a:cs typeface="Miama Nueva" panose="02000603000000000000" charset="0"/>
              </a:rPr>
              <a:t> </a:t>
            </a:r>
            <a:endParaRPr lang="ru-RU" sz="2400" dirty="0">
              <a:solidFill>
                <a:srgbClr val="002060"/>
              </a:solidFill>
              <a:effectLst/>
              <a:latin typeface="Miama Nueva" panose="02000603000000000000" charset="0"/>
              <a:ea typeface="Calibri" panose="020F0502020204030204" pitchFamily="34" charset="0"/>
              <a:cs typeface="Miama Nueva" panose="02000603000000000000" charset="0"/>
            </a:endParaRPr>
          </a:p>
          <a:p>
            <a:endParaRPr lang="ru-RU" b="1" dirty="0">
              <a:latin typeface="Miama Nueva" panose="02000603000000000000" charset="0"/>
              <a:cs typeface="Miama Nueva" panose="02000603000000000000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-556895" y="4956175"/>
            <a:ext cx="35642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5560" y="24765"/>
          <a:ext cx="10657840" cy="75355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6895"/>
                <a:gridCol w="8830945"/>
              </a:tblGrid>
              <a:tr h="191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Сроки проведения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тема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</a:tr>
              <a:tr h="7194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Сентябрь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Музыкальное занятие "Музыка осени"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Мастер- класс «Красота осени»</a:t>
                      </a:r>
                      <a:endParaRPr lang="ru-RU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</a:tr>
              <a:tr h="9372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Октябрь 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Музыкальное занятие «Музыкальные инструменты»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Мастер -класс «Изготовление музыкальных инструментов»</a:t>
                      </a:r>
                      <a:endParaRPr lang="ru-RU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</a:tr>
              <a:tr h="8578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Ноябрь 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Музыкальное занятие «Путешествие в королевство Музыкальной Шляпы»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Мастер- класс «Дары осени»</a:t>
                      </a:r>
                      <a:endParaRPr lang="ru-RU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</a:tr>
              <a:tr h="10090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Декабрь 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600" b="1" i="1" kern="0" dirty="0">
                          <a:effectLst/>
                        </a:rPr>
                        <a:t>Занятие по музыкальным жанрам  «Увлекательный мир классической музыки» По пьесам П.И. Чайковского из «Детского альбома»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Мастер- класс «Новогодний сувенир»</a:t>
                      </a:r>
                      <a:endParaRPr lang="ru-RU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</a:tr>
              <a:tr h="7207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Январь 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Тематическое занятие «Музыкальная сказка»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Мастер -класс «Зима затейница»</a:t>
                      </a:r>
                      <a:endParaRPr lang="ru-RU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</a:tr>
              <a:tr h="8578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Февраль 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Музыкальное занятие  «Путешествие в мир Музыкального творчества».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Мастер- класс «Подарок папе»</a:t>
                      </a:r>
                      <a:endParaRPr lang="ru-RU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</a:tr>
              <a:tr h="718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Март 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Музыкальное занятие "Звуки весны"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Мастер- класс  «Сувенир для мамы»</a:t>
                      </a:r>
                      <a:endParaRPr lang="ru-RU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</a:tr>
              <a:tr h="7194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Апрель 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Музыкальное занятие  «Цветы и музыка»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Мастер-класс «Весенние цветы»</a:t>
                      </a:r>
                      <a:endParaRPr lang="ru-RU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</a:tr>
              <a:tr h="8039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Май 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1" i="1" dirty="0">
                          <a:effectLst/>
                        </a:rPr>
                        <a:t>«Квест – игра : «Путешествие в музыкальную страну»</a:t>
                      </a:r>
                    </a:p>
                    <a:p>
                      <a:pPr algn="just"/>
                      <a:r>
                        <a:rPr lang="ru-RU" sz="1600" b="1" i="1" dirty="0">
                          <a:effectLst/>
                        </a:rPr>
                        <a:t>Мастер-класс «Скоро лето…»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</a:rPr>
                        <a:t> </a:t>
                      </a:r>
                      <a:endParaRPr lang="ru-RU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92" marR="45592" marT="0" marB="0"/>
                </a:tc>
              </a:tr>
            </a:tbl>
          </a:graphicData>
        </a:graphic>
      </p:graphicFrame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v2av-Cl8I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48" y="1"/>
            <a:ext cx="10672352" cy="7561264"/>
          </a:xfrm>
          <a:prstGeom prst="rect">
            <a:avLst/>
          </a:prstGeom>
          <a:noFill/>
        </p:spPr>
      </p:pic>
      <p:pic>
        <p:nvPicPr>
          <p:cNvPr id="4" name="Изображение 3" descr="WhatsApp Image 2023-12-01 at 16.42.53"/>
          <p:cNvPicPr>
            <a:picLocks noChangeAspect="1"/>
          </p:cNvPicPr>
          <p:nvPr/>
        </p:nvPicPr>
        <p:blipFill>
          <a:blip r:embed="rId3" cstate="print">
            <a:lum bright="30000" contrast="18000"/>
          </a:blip>
          <a:stretch>
            <a:fillRect/>
          </a:stretch>
        </p:blipFill>
        <p:spPr>
          <a:xfrm>
            <a:off x="0" y="46355"/>
            <a:ext cx="10693400" cy="75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407" y="1"/>
            <a:ext cx="10672352" cy="7561264"/>
          </a:xfrm>
          <a:prstGeom prst="rect">
            <a:avLst/>
          </a:prstGeom>
          <a:noFill/>
        </p:spPr>
      </p:pic>
      <p:pic>
        <p:nvPicPr>
          <p:cNvPr id="3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0" y="0"/>
            <a:ext cx="10756900" cy="7513955"/>
          </a:xfrm>
          <a:prstGeom prst="rect">
            <a:avLst/>
          </a:prstGeom>
          <a:noFill/>
        </p:spPr>
      </p:pic>
      <p:pic>
        <p:nvPicPr>
          <p:cNvPr id="4" name="Изображение 3" descr="WhatsApp Image 2023-09-28 at 08.30.5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693400" cy="7513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7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0" y="0"/>
            <a:ext cx="10756900" cy="7513955"/>
          </a:xfrm>
          <a:prstGeom prst="rect">
            <a:avLst/>
          </a:prstGeom>
          <a:noFill/>
        </p:spPr>
      </p:pic>
      <p:pic>
        <p:nvPicPr>
          <p:cNvPr id="5" name="Изображение 4" descr="WhatsApp Image 2023-09-21 at 14.01.50"/>
          <p:cNvPicPr>
            <a:picLocks noChangeAspect="1"/>
          </p:cNvPicPr>
          <p:nvPr/>
        </p:nvPicPr>
        <p:blipFill>
          <a:blip r:embed="rId3" cstate="print"/>
          <a:srcRect t="6273"/>
          <a:stretch>
            <a:fillRect/>
          </a:stretch>
        </p:blipFill>
        <p:spPr>
          <a:xfrm>
            <a:off x="0" y="26133"/>
            <a:ext cx="10718844" cy="753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-PXHvCL6v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48" y="1"/>
            <a:ext cx="10672352" cy="7561264"/>
          </a:xfrm>
          <a:prstGeom prst="rect">
            <a:avLst/>
          </a:prstGeom>
          <a:noFill/>
        </p:spPr>
      </p:pic>
      <p:pic>
        <p:nvPicPr>
          <p:cNvPr id="4" name="Изображение 3" descr="WhatsApp Image 2023-11-07 at 11.05.44"/>
          <p:cNvPicPr>
            <a:picLocks noChangeAspect="1"/>
          </p:cNvPicPr>
          <p:nvPr/>
        </p:nvPicPr>
        <p:blipFill>
          <a:blip r:embed="rId3" cstate="print">
            <a:lum bright="18000" contrast="12000"/>
          </a:blip>
          <a:stretch>
            <a:fillRect/>
          </a:stretch>
        </p:blipFill>
        <p:spPr>
          <a:xfrm>
            <a:off x="20955" y="280169"/>
            <a:ext cx="10693400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" y="-634"/>
            <a:ext cx="10672352" cy="7561264"/>
          </a:xfrm>
          <a:prstGeom prst="rect">
            <a:avLst/>
          </a:prstGeom>
          <a:noFill/>
        </p:spPr>
      </p:pic>
      <p:pic>
        <p:nvPicPr>
          <p:cNvPr id="4" name="Изображение 3" descr="WhatsApp Image 2023-09-28 at 11.19.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042"/>
            <a:ext cx="10693399" cy="7535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48" y="1"/>
            <a:ext cx="10672352" cy="7561264"/>
          </a:xfrm>
          <a:prstGeom prst="rect">
            <a:avLst/>
          </a:prstGeom>
          <a:noFill/>
        </p:spPr>
      </p:pic>
      <p:pic>
        <p:nvPicPr>
          <p:cNvPr id="4" name="Изображение 3" descr="IMG_20220929_103040"/>
          <p:cNvPicPr>
            <a:picLocks noChangeAspect="1"/>
          </p:cNvPicPr>
          <p:nvPr/>
        </p:nvPicPr>
        <p:blipFill>
          <a:blip r:embed="rId3" cstate="print">
            <a:lum bright="18000" contrast="12000"/>
          </a:blip>
          <a:stretch>
            <a:fillRect/>
          </a:stretch>
        </p:blipFill>
        <p:spPr>
          <a:xfrm>
            <a:off x="0" y="-1"/>
            <a:ext cx="10693399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5n6iXLgFq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3-10-30 at 13.47.1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0" y="0"/>
            <a:ext cx="10756900" cy="7561263"/>
          </a:xfrm>
          <a:prstGeom prst="rect">
            <a:avLst/>
          </a:prstGeom>
          <a:noFill/>
        </p:spPr>
      </p:pic>
      <p:pic>
        <p:nvPicPr>
          <p:cNvPr id="4" name="Рисунок 3" descr="WhatsApp Image 2023-10-30 at 13.43.0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1607"/>
            <a:ext cx="10693400" cy="685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0" y="0"/>
            <a:ext cx="10756900" cy="7561263"/>
          </a:xfrm>
          <a:prstGeom prst="rect">
            <a:avLst/>
          </a:prstGeom>
          <a:noFill/>
        </p:spPr>
      </p:pic>
      <p:pic>
        <p:nvPicPr>
          <p:cNvPr id="4" name="Рисунок 3" descr="WhatsApp Image 2022-12-08 at 11.35.29 (2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5921"/>
            <a:ext cx="10693400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0" y="0"/>
            <a:ext cx="10756900" cy="7561263"/>
          </a:xfrm>
          <a:prstGeom prst="rect">
            <a:avLst/>
          </a:prstGeom>
          <a:noFill/>
        </p:spPr>
      </p:pic>
      <p:pic>
        <p:nvPicPr>
          <p:cNvPr id="6" name="Рисунок 5" descr="WhatsApp Image 2022-12-08 at 11.38.3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9114" y="0"/>
            <a:ext cx="6715172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2-12-08 at 11.38.3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YFKnYYn_K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JgV8NTfX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495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48" y="1"/>
            <a:ext cx="10672352" cy="7561264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48" y="1"/>
            <a:ext cx="10672352" cy="7561264"/>
          </a:xfrm>
          <a:prstGeom prst="rect">
            <a:avLst/>
          </a:prstGeom>
          <a:noFill/>
        </p:spPr>
      </p:pic>
      <p:pic>
        <p:nvPicPr>
          <p:cNvPr id="4" name="Изображение 3" descr="IMG-20230427-WA00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5"/>
            <a:ext cx="10693400" cy="756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0" y="0"/>
            <a:ext cx="10756900" cy="7561263"/>
          </a:xfrm>
          <a:prstGeom prst="rect">
            <a:avLst/>
          </a:prstGeom>
          <a:noFill/>
        </p:spPr>
      </p:pic>
      <p:pic>
        <p:nvPicPr>
          <p:cNvPr id="6" name="Рисунок 5" descr="2IzD5ZfaWF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0552" y="0"/>
            <a:ext cx="6121621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zEWcGbfd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0" y="0"/>
            <a:ext cx="10756900" cy="7561263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59740" y="294005"/>
            <a:ext cx="9431655" cy="5486890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48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48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Результат </a:t>
            </a:r>
            <a:r>
              <a:rPr lang="ru-RU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проекта</a:t>
            </a:r>
            <a:r>
              <a:rPr lang="ru-RU" sz="48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br>
              <a:rPr lang="ru-RU" sz="48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4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ru-RU" sz="4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+mn-ea"/>
              </a:rPr>
              <a:t>осознанный  выбор направления в творчестве;</a:t>
            </a:r>
            <a:br>
              <a:rPr lang="ru-RU" sz="4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+mn-ea"/>
              </a:rPr>
            </a:br>
            <a:r>
              <a:rPr lang="ru-RU" sz="4800" b="1" i="1" dirty="0">
                <a:solidFill>
                  <a:srgbClr val="00206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ru-RU" sz="4800" b="1" i="1" dirty="0">
                <a:solidFill>
                  <a:srgbClr val="00206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sz="48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+mn-ea"/>
              </a:rPr>
              <a:t>- </a:t>
            </a:r>
            <a:r>
              <a:rPr lang="ru-RU" sz="4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+mn-ea"/>
              </a:rPr>
              <a:t>стабильный контингент.</a:t>
            </a:r>
            <a:r>
              <a:rPr lang="ru-RU" sz="4800" b="1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ru-RU" sz="4800" b="1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endParaRPr lang="ru-RU" altLang="en-US" sz="4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48" y="1"/>
            <a:ext cx="10672352" cy="7561264"/>
          </a:xfrm>
          <a:prstGeom prst="rect">
            <a:avLst/>
          </a:prstGeom>
          <a:noFill/>
        </p:spPr>
      </p:pic>
      <p:pic>
        <p:nvPicPr>
          <p:cNvPr id="4" name="Изображение 3" descr="WhatsApp Image 2023-09-29 at 18.11.34 (1)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60755"/>
            <a:ext cx="10693400" cy="601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48" y="1"/>
            <a:ext cx="10672352" cy="7561264"/>
          </a:xfrm>
          <a:prstGeom prst="rect">
            <a:avLst/>
          </a:prstGeom>
          <a:noFill/>
        </p:spPr>
      </p:pic>
      <p:pic>
        <p:nvPicPr>
          <p:cNvPr id="4" name="Изображение 3" descr="WhatsApp Image 2023-11-29 at 09.30.12 (5)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50"/>
            <a:ext cx="10693400" cy="7524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40117_1419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-86JuKgD8Q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31222_1516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40122_1426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40117_152147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756900" cy="7561263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59740" y="2052438"/>
            <a:ext cx="9431655" cy="2880321"/>
          </a:xfrm>
        </p:spPr>
        <p:txBody>
          <a:bodyPr>
            <a:normAutofit/>
          </a:bodyPr>
          <a:lstStyle/>
          <a:p>
            <a:r>
              <a:rPr lang="ru-RU" sz="7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Спасибо за внимание!</a:t>
            </a:r>
            <a:r>
              <a:rPr lang="ru-RU" b="1" dirty="0">
                <a:effectLst/>
                <a:latin typeface="Miama Nueva" panose="02000603000000000000" charset="0"/>
                <a:ea typeface="Calibri" panose="020F0502020204030204" pitchFamily="34" charset="0"/>
                <a:cs typeface="Miama Nueva" panose="02000603000000000000" charset="0"/>
              </a:rPr>
              <a:t/>
            </a:r>
            <a:br>
              <a:rPr lang="ru-RU" b="1" dirty="0">
                <a:effectLst/>
                <a:latin typeface="Miama Nueva" panose="02000603000000000000" charset="0"/>
                <a:ea typeface="Calibri" panose="020F0502020204030204" pitchFamily="34" charset="0"/>
                <a:cs typeface="Miama Nueva" panose="02000603000000000000" charset="0"/>
              </a:rPr>
            </a:br>
            <a:endParaRPr lang="ru-RU" altLang="en-US" dirty="0"/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wmRBm1o--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</p:spPr>
      </p:pic>
      <p:pic>
        <p:nvPicPr>
          <p:cNvPr id="3" name="Рисунок 2" descr="A1VhKJ1dLY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37425"/>
            <a:ext cx="10693400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bBRH0CTBv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3-12-25 at 13.20.1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 descr="E:\фоны\fonbok_nebogolu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</p:spPr>
      </p:pic>
      <p:pic>
        <p:nvPicPr>
          <p:cNvPr id="8" name="Рисунок 7" descr="XQcXdM0ZmF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65987"/>
            <a:ext cx="10693400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126</TotalTime>
  <Words>187</Words>
  <Application>Microsoft Office PowerPoint</Application>
  <PresentationFormat>Произвольный</PresentationFormat>
  <Paragraphs>43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Проект  «По тропинке к искусству»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 Результат проекта:  - осознанный  выбор направления в творчестве;  - стабильный контингент. 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оля</dc:creator>
  <cp:lastModifiedBy>12345</cp:lastModifiedBy>
  <cp:revision>313</cp:revision>
  <dcterms:created xsi:type="dcterms:W3CDTF">2012-12-24T08:46:00Z</dcterms:created>
  <dcterms:modified xsi:type="dcterms:W3CDTF">2024-02-13T06:29:17Z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676158A5CFD64BC1A602341BBC3FE0D3_12</vt:lpwstr>
  </property>
  <property fmtid="{D5CDD505-2E9C-101B-9397-08002B2CF9AE}" pid="3" name="KSOProductBuildVer">
    <vt:lpwstr>1049-12.2.0.13431</vt:lpwstr>
  </property>
</Properties>
</file>