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4" r:id="rId3"/>
    <p:sldId id="391" r:id="rId4"/>
    <p:sldId id="400" r:id="rId5"/>
    <p:sldId id="393" r:id="rId6"/>
    <p:sldId id="396" r:id="rId7"/>
    <p:sldId id="397" r:id="rId8"/>
    <p:sldId id="401" r:id="rId9"/>
    <p:sldId id="399" r:id="rId10"/>
    <p:sldId id="398" r:id="rId11"/>
    <p:sldId id="395" r:id="rId12"/>
  </p:sldIdLst>
  <p:sldSz cx="10693400" cy="7561263"/>
  <p:notesSz cx="10020300" cy="6888163"/>
  <p:defaultTextStyle>
    <a:defPPr>
      <a:defRPr lang="en-US"/>
    </a:defPPr>
    <a:lvl1pPr marL="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00CC00"/>
    <a:srgbClr val="A1F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4599" autoAdjust="0"/>
  </p:normalViewPr>
  <p:slideViewPr>
    <p:cSldViewPr>
      <p:cViewPr varScale="1">
        <p:scale>
          <a:sx n="62" d="100"/>
          <a:sy n="62" d="100"/>
        </p:scale>
        <p:origin x="-1350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latinLnBrk="0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latinLnBrk="0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latinLnBrk="0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5500" y="1189832"/>
            <a:ext cx="7327900" cy="1981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nnaLightCTT" pitchFamily="2" charset="0"/>
              </a:rPr>
              <a:t>ХОРЕОГРАФИЯ</a:t>
            </a:r>
            <a:endParaRPr lang="ru-RU" sz="6000" b="1" dirty="0">
              <a:solidFill>
                <a:srgbClr val="FF0000"/>
              </a:solidFill>
              <a:latin typeface="AnnaLightCT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900" y="4542631"/>
            <a:ext cx="9753600" cy="16744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возраст 7-9 лет – срок обучения 8 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Дети возраст 5-6 лет – срок обучения 1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Администратор\Desktop\анимашки\muzikaa-2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0"/>
            <a:ext cx="3429000" cy="3991768"/>
          </a:xfrm>
          <a:prstGeom prst="rect">
            <a:avLst/>
          </a:prstGeom>
          <a:noFill/>
        </p:spPr>
      </p:pic>
    </p:spTree>
  </p:cSld>
  <p:clrMapOvr>
    <a:masterClrMapping/>
  </p:clrMapOvr>
  <p:transition advTm="673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013"/>
          <a:stretch>
            <a:fillRect/>
          </a:stretch>
        </p:blipFill>
        <p:spPr bwMode="auto">
          <a:xfrm>
            <a:off x="622300" y="351631"/>
            <a:ext cx="9396628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99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504031"/>
            <a:ext cx="8621712" cy="646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256381"/>
            <a:ext cx="9307512" cy="698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ФОТО ПРЕЗЕНТАЦИЯ ПРИЕМ В ДШИ\ФОТО УРОКИ ЖУРАВКА\IMG-20220316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8552"/>
          <a:stretch>
            <a:fillRect/>
          </a:stretch>
        </p:blipFill>
        <p:spPr bwMode="auto">
          <a:xfrm>
            <a:off x="1003300" y="329471"/>
            <a:ext cx="9372600" cy="669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427831"/>
            <a:ext cx="9067800" cy="1107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</p:spTree>
  </p:cSld>
  <p:clrMapOvr>
    <a:masterClrMapping/>
  </p:clrMapOvr>
  <p:transition advTm="40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8407"/>
          <a:stretch>
            <a:fillRect/>
          </a:stretch>
        </p:blipFill>
        <p:spPr bwMode="auto">
          <a:xfrm>
            <a:off x="393700" y="199231"/>
            <a:ext cx="9901816" cy="6802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ФОТО ПРЕЗЕНТАЦИЯ ПРИЕМ В ДШИ\ФОТО УРОКИ\Звуки весны (детские сады)\IMG_20220325_105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389731"/>
            <a:ext cx="8697912" cy="652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67" y="580231"/>
            <a:ext cx="10430933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F:\2021-2022 уч. г\МЕРОПРИЯТИЯ 2021 год (и не только)\IMG_9215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732631"/>
            <a:ext cx="8316912" cy="624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ФОТО ПРЕЗЕНТАЦИЯ ПРИЕМ В ДШИ\IMG-20211015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417115"/>
            <a:ext cx="85344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7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494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2021-2022 уч. г\МЕРОПРИЯТИЯ 2021 год (и не только)\IMG_20211001_141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516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19</Words>
  <Application>Microsoft Office PowerPoint</Application>
  <PresentationFormat>Произвольный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ХОРЕОГРАФИЯ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МОУДОД НРДШИ</cp:lastModifiedBy>
  <cp:revision>316</cp:revision>
  <dcterms:created xsi:type="dcterms:W3CDTF">2012-12-24T08:46:04Z</dcterms:created>
  <dcterms:modified xsi:type="dcterms:W3CDTF">2022-04-06T11:14:09Z</dcterms:modified>
</cp:coreProperties>
</file>