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8677275" cy="10477500"/>
  <p:notesSz cx="6888163" cy="10020300"/>
  <p:defaultTextStyle>
    <a:defPPr>
      <a:defRPr lang="ru-RU"/>
    </a:defPPr>
    <a:lvl1pPr marL="0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7268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4536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1806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89074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36342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3610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0879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78147" algn="l" defTabSz="1094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0" autoAdjust="0"/>
    <p:restoredTop sz="86413" autoAdjust="0"/>
  </p:normalViewPr>
  <p:slideViewPr>
    <p:cSldViewPr>
      <p:cViewPr>
        <p:scale>
          <a:sx n="86" d="100"/>
          <a:sy n="86" d="100"/>
        </p:scale>
        <p:origin x="-1530" y="384"/>
      </p:cViewPr>
      <p:guideLst>
        <p:guide orient="horz" pos="3300"/>
        <p:guide pos="2733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0796" y="3254818"/>
            <a:ext cx="7375684" cy="22458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1591" y="5937250"/>
            <a:ext cx="6074093" cy="26775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7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4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1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6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3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0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78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91025" y="419588"/>
            <a:ext cx="1952387" cy="89398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3864" y="419588"/>
            <a:ext cx="5712539" cy="89398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446" y="6732764"/>
            <a:ext cx="7375684" cy="2080948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446" y="4440813"/>
            <a:ext cx="7375684" cy="2291952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726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45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18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90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363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36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08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781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3864" y="2444752"/>
            <a:ext cx="3832463" cy="69146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10949" y="2444752"/>
            <a:ext cx="3832463" cy="69146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3865" y="2345312"/>
            <a:ext cx="3833970" cy="977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268" indent="0">
              <a:buNone/>
              <a:defRPr sz="2400" b="1"/>
            </a:lvl2pPr>
            <a:lvl3pPr marL="1094536" indent="0">
              <a:buNone/>
              <a:defRPr sz="2200" b="1"/>
            </a:lvl3pPr>
            <a:lvl4pPr marL="1641806" indent="0">
              <a:buNone/>
              <a:defRPr sz="1900" b="1"/>
            </a:lvl4pPr>
            <a:lvl5pPr marL="2189074" indent="0">
              <a:buNone/>
              <a:defRPr sz="1900" b="1"/>
            </a:lvl5pPr>
            <a:lvl6pPr marL="2736342" indent="0">
              <a:buNone/>
              <a:defRPr sz="1900" b="1"/>
            </a:lvl6pPr>
            <a:lvl7pPr marL="3283610" indent="0">
              <a:buNone/>
              <a:defRPr sz="1900" b="1"/>
            </a:lvl7pPr>
            <a:lvl8pPr marL="3830879" indent="0">
              <a:buNone/>
              <a:defRPr sz="1900" b="1"/>
            </a:lvl8pPr>
            <a:lvl9pPr marL="437814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3865" y="3322726"/>
            <a:ext cx="3833970" cy="603669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07936" y="2345312"/>
            <a:ext cx="3835476" cy="977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268" indent="0">
              <a:buNone/>
              <a:defRPr sz="2400" b="1"/>
            </a:lvl2pPr>
            <a:lvl3pPr marL="1094536" indent="0">
              <a:buNone/>
              <a:defRPr sz="2200" b="1"/>
            </a:lvl3pPr>
            <a:lvl4pPr marL="1641806" indent="0">
              <a:buNone/>
              <a:defRPr sz="1900" b="1"/>
            </a:lvl4pPr>
            <a:lvl5pPr marL="2189074" indent="0">
              <a:buNone/>
              <a:defRPr sz="1900" b="1"/>
            </a:lvl5pPr>
            <a:lvl6pPr marL="2736342" indent="0">
              <a:buNone/>
              <a:defRPr sz="1900" b="1"/>
            </a:lvl6pPr>
            <a:lvl7pPr marL="3283610" indent="0">
              <a:buNone/>
              <a:defRPr sz="1900" b="1"/>
            </a:lvl7pPr>
            <a:lvl8pPr marL="3830879" indent="0">
              <a:buNone/>
              <a:defRPr sz="1900" b="1"/>
            </a:lvl8pPr>
            <a:lvl9pPr marL="437814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07936" y="3322726"/>
            <a:ext cx="3835476" cy="603669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864" y="417161"/>
            <a:ext cx="2854764" cy="177535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92574" y="417161"/>
            <a:ext cx="4850838" cy="894225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3864" y="2192515"/>
            <a:ext cx="2854764" cy="7166903"/>
          </a:xfrm>
        </p:spPr>
        <p:txBody>
          <a:bodyPr/>
          <a:lstStyle>
            <a:lvl1pPr marL="0" indent="0">
              <a:buNone/>
              <a:defRPr sz="1700"/>
            </a:lvl1pPr>
            <a:lvl2pPr marL="547268" indent="0">
              <a:buNone/>
              <a:defRPr sz="1400"/>
            </a:lvl2pPr>
            <a:lvl3pPr marL="1094536" indent="0">
              <a:buNone/>
              <a:defRPr sz="1200"/>
            </a:lvl3pPr>
            <a:lvl4pPr marL="1641806" indent="0">
              <a:buNone/>
              <a:defRPr sz="1100"/>
            </a:lvl4pPr>
            <a:lvl5pPr marL="2189074" indent="0">
              <a:buNone/>
              <a:defRPr sz="1100"/>
            </a:lvl5pPr>
            <a:lvl6pPr marL="2736342" indent="0">
              <a:buNone/>
              <a:defRPr sz="1100"/>
            </a:lvl6pPr>
            <a:lvl7pPr marL="3283610" indent="0">
              <a:buNone/>
              <a:defRPr sz="1100"/>
            </a:lvl7pPr>
            <a:lvl8pPr marL="3830879" indent="0">
              <a:buNone/>
              <a:defRPr sz="1100"/>
            </a:lvl8pPr>
            <a:lvl9pPr marL="437814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807" y="7334250"/>
            <a:ext cx="5206365" cy="8658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00807" y="936185"/>
            <a:ext cx="5206365" cy="6286500"/>
          </a:xfrm>
        </p:spPr>
        <p:txBody>
          <a:bodyPr/>
          <a:lstStyle>
            <a:lvl1pPr marL="0" indent="0">
              <a:buNone/>
              <a:defRPr sz="3900"/>
            </a:lvl1pPr>
            <a:lvl2pPr marL="547268" indent="0">
              <a:buNone/>
              <a:defRPr sz="3300"/>
            </a:lvl2pPr>
            <a:lvl3pPr marL="1094536" indent="0">
              <a:buNone/>
              <a:defRPr sz="2900"/>
            </a:lvl3pPr>
            <a:lvl4pPr marL="1641806" indent="0">
              <a:buNone/>
              <a:defRPr sz="2400"/>
            </a:lvl4pPr>
            <a:lvl5pPr marL="2189074" indent="0">
              <a:buNone/>
              <a:defRPr sz="2400"/>
            </a:lvl5pPr>
            <a:lvl6pPr marL="2736342" indent="0">
              <a:buNone/>
              <a:defRPr sz="2400"/>
            </a:lvl6pPr>
            <a:lvl7pPr marL="3283610" indent="0">
              <a:buNone/>
              <a:defRPr sz="2400"/>
            </a:lvl7pPr>
            <a:lvl8pPr marL="3830879" indent="0">
              <a:buNone/>
              <a:defRPr sz="2400"/>
            </a:lvl8pPr>
            <a:lvl9pPr marL="437814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00807" y="8200101"/>
            <a:ext cx="5206365" cy="1229650"/>
          </a:xfrm>
        </p:spPr>
        <p:txBody>
          <a:bodyPr/>
          <a:lstStyle>
            <a:lvl1pPr marL="0" indent="0">
              <a:buNone/>
              <a:defRPr sz="1700"/>
            </a:lvl1pPr>
            <a:lvl2pPr marL="547268" indent="0">
              <a:buNone/>
              <a:defRPr sz="1400"/>
            </a:lvl2pPr>
            <a:lvl3pPr marL="1094536" indent="0">
              <a:buNone/>
              <a:defRPr sz="1200"/>
            </a:lvl3pPr>
            <a:lvl4pPr marL="1641806" indent="0">
              <a:buNone/>
              <a:defRPr sz="1100"/>
            </a:lvl4pPr>
            <a:lvl5pPr marL="2189074" indent="0">
              <a:buNone/>
              <a:defRPr sz="1100"/>
            </a:lvl5pPr>
            <a:lvl6pPr marL="2736342" indent="0">
              <a:buNone/>
              <a:defRPr sz="1100"/>
            </a:lvl6pPr>
            <a:lvl7pPr marL="3283610" indent="0">
              <a:buNone/>
              <a:defRPr sz="1100"/>
            </a:lvl7pPr>
            <a:lvl8pPr marL="3830879" indent="0">
              <a:buNone/>
              <a:defRPr sz="1100"/>
            </a:lvl8pPr>
            <a:lvl9pPr marL="437814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864" y="419585"/>
            <a:ext cx="7809548" cy="1746250"/>
          </a:xfrm>
          <a:prstGeom prst="rect">
            <a:avLst/>
          </a:prstGeom>
        </p:spPr>
        <p:txBody>
          <a:bodyPr vert="horz" lIns="109454" tIns="54727" rIns="109454" bIns="547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3864" y="2444752"/>
            <a:ext cx="7809548" cy="6914665"/>
          </a:xfrm>
          <a:prstGeom prst="rect">
            <a:avLst/>
          </a:prstGeom>
        </p:spPr>
        <p:txBody>
          <a:bodyPr vert="horz" lIns="109454" tIns="54727" rIns="109454" bIns="547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33864" y="9711092"/>
            <a:ext cx="2024698" cy="557830"/>
          </a:xfrm>
          <a:prstGeom prst="rect">
            <a:avLst/>
          </a:prstGeom>
        </p:spPr>
        <p:txBody>
          <a:bodyPr vert="horz" lIns="109454" tIns="54727" rIns="109454" bIns="5472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9A88-103D-4C86-B5A9-E3AC9F9AD1F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64736" y="9711092"/>
            <a:ext cx="2747804" cy="557830"/>
          </a:xfrm>
          <a:prstGeom prst="rect">
            <a:avLst/>
          </a:prstGeom>
        </p:spPr>
        <p:txBody>
          <a:bodyPr vert="horz" lIns="109454" tIns="54727" rIns="109454" bIns="5472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18714" y="9711092"/>
            <a:ext cx="2024698" cy="557830"/>
          </a:xfrm>
          <a:prstGeom prst="rect">
            <a:avLst/>
          </a:prstGeom>
        </p:spPr>
        <p:txBody>
          <a:bodyPr vert="horz" lIns="109454" tIns="54727" rIns="109454" bIns="5472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AB887-EE9E-4C1C-87DC-4352D3B1C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45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0451" indent="-410451" algn="l" defTabSz="1094536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89311" indent="-342043" algn="l" defTabSz="109453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8171" indent="-273635" algn="l" defTabSz="10945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5439" indent="-273635" algn="l" defTabSz="10945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2708" indent="-273635" algn="l" defTabSz="10945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09977" indent="-273635" algn="l" defTabSz="1094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57245" indent="-273635" algn="l" defTabSz="1094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04513" indent="-273635" algn="l" defTabSz="1094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1782" indent="-273635" algn="l" defTabSz="1094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7268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4536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1806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89074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6342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3610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0879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8147" algn="l" defTabSz="1094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Admin\Рабочий стол\анимашки\0_98c2b_124ac79d_S - копия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6935" y="3952866"/>
            <a:ext cx="642942" cy="1410488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3794" y="166652"/>
          <a:ext cx="8429685" cy="5786478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4145443"/>
                <a:gridCol w="4284242"/>
              </a:tblGrid>
              <a:tr h="5786478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МИНИСТЕРСТВО  КУЛЬТУРЫ</a:t>
                      </a:r>
                    </a:p>
                    <a:p>
                      <a:pPr algn="ctr"/>
                      <a:r>
                        <a:rPr lang="ru-RU" sz="1200" dirty="0" smtClean="0"/>
                        <a:t>СТАВРОПОЛЬСКОГО  КРАЯ</a:t>
                      </a:r>
                    </a:p>
                    <a:p>
                      <a:pPr algn="ctr"/>
                      <a:r>
                        <a:rPr lang="ru-RU" sz="3200" b="1" dirty="0" smtClean="0"/>
                        <a:t>СВИДЕТЕЛЬСТВО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муниципального    учреждения 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дополнительного образования 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«Новоселицкая </a:t>
                      </a:r>
                      <a:r>
                        <a:rPr lang="ru-RU" sz="1400" b="0" dirty="0" smtClean="0"/>
                        <a:t>районная детская школа искусств»</a:t>
                      </a:r>
                    </a:p>
                    <a:p>
                      <a:pPr algn="ctr"/>
                      <a:endParaRPr lang="ru-RU" sz="1600" dirty="0" smtClean="0"/>
                    </a:p>
                    <a:p>
                      <a:pPr algn="l"/>
                      <a:r>
                        <a:rPr lang="ru-RU" sz="1400" dirty="0" smtClean="0"/>
                        <a:t>Выдано</a:t>
                      </a:r>
                      <a:r>
                        <a:rPr lang="ru-RU" sz="1400" i="1" dirty="0" smtClean="0"/>
                        <a:t>:                     </a:t>
                      </a:r>
                      <a:endParaRPr lang="ru-RU" sz="2000" b="1" i="1" u="sng" baseline="0" dirty="0" smtClean="0"/>
                    </a:p>
                    <a:p>
                      <a:pPr algn="l"/>
                      <a:r>
                        <a:rPr lang="ru-RU" sz="2000" b="1" u="none" baseline="0" dirty="0" smtClean="0"/>
                        <a:t>               </a:t>
                      </a:r>
                      <a:endParaRPr lang="ru-RU" sz="2000" b="1" i="1" u="sng" dirty="0" smtClean="0"/>
                    </a:p>
                    <a:p>
                      <a:pPr algn="ctr"/>
                      <a:endParaRPr lang="ru-RU" sz="2000" b="1" u="sng" dirty="0" smtClean="0"/>
                    </a:p>
                    <a:p>
                      <a:pPr algn="just"/>
                      <a:r>
                        <a:rPr lang="ru-RU" sz="1400" b="0" dirty="0" smtClean="0"/>
                        <a:t>    В том, что он </a:t>
                      </a:r>
                      <a:r>
                        <a:rPr lang="ru-RU" sz="1400" b="0" dirty="0" smtClean="0"/>
                        <a:t>201 </a:t>
                      </a:r>
                      <a:r>
                        <a:rPr lang="ru-RU" sz="1400" b="0" dirty="0" smtClean="0"/>
                        <a:t>– </a:t>
                      </a:r>
                      <a:r>
                        <a:rPr lang="ru-RU" sz="1400" b="0" dirty="0" smtClean="0"/>
                        <a:t>201 </a:t>
                      </a:r>
                      <a:r>
                        <a:rPr lang="ru-RU" sz="1400" b="0" dirty="0" smtClean="0"/>
                        <a:t>г.г. </a:t>
                      </a:r>
                      <a:r>
                        <a:rPr lang="ru-RU" sz="1400" b="0" baseline="0" dirty="0" smtClean="0"/>
                        <a:t> обучался в Новоселицкой  районной детской школе искусств  </a:t>
                      </a:r>
                      <a:endParaRPr lang="ru-RU" sz="1400" b="0" dirty="0" smtClean="0"/>
                    </a:p>
                    <a:p>
                      <a:pPr algn="ctr"/>
                      <a:r>
                        <a:rPr lang="ru-RU" sz="1400" b="0" dirty="0" smtClean="0"/>
                        <a:t> по дополнительной</a:t>
                      </a:r>
                      <a:r>
                        <a:rPr lang="ru-RU" sz="1400" b="0" baseline="0" dirty="0" smtClean="0"/>
                        <a:t> </a:t>
                      </a:r>
                      <a:r>
                        <a:rPr lang="ru-RU" sz="1400" b="0" baseline="0" dirty="0" err="1" smtClean="0"/>
                        <a:t>общеразвивающей</a:t>
                      </a:r>
                      <a:r>
                        <a:rPr lang="ru-RU" sz="1400" b="0" baseline="0" dirty="0" smtClean="0"/>
                        <a:t> программе</a:t>
                      </a:r>
                    </a:p>
                    <a:p>
                      <a:pPr algn="ctr"/>
                      <a:r>
                        <a:rPr lang="ru-RU" sz="1400" b="0" baseline="0" dirty="0" smtClean="0"/>
                        <a:t> «Основы музыкальной грамоты»</a:t>
                      </a:r>
                      <a:r>
                        <a:rPr lang="ru-RU" sz="1400" b="0" dirty="0" smtClean="0"/>
                        <a:t> </a:t>
                      </a:r>
                    </a:p>
                    <a:p>
                      <a:pPr algn="ctr"/>
                      <a:r>
                        <a:rPr lang="ru-RU" sz="1400" b="0" baseline="0" dirty="0" smtClean="0"/>
                        <a:t>в объеме – </a:t>
                      </a:r>
                      <a:r>
                        <a:rPr lang="ru-RU" sz="1400" b="0" baseline="0" dirty="0" smtClean="0"/>
                        <a:t>70 </a:t>
                      </a:r>
                      <a:r>
                        <a:rPr lang="ru-RU" sz="1400" b="0" baseline="0" dirty="0" smtClean="0"/>
                        <a:t>часов</a:t>
                      </a:r>
                      <a:endParaRPr lang="ru-RU" sz="1400" b="0" dirty="0" smtClean="0"/>
                    </a:p>
                    <a:p>
                      <a:pPr algn="ctr"/>
                      <a:endParaRPr lang="ru-RU" sz="1800" b="1" dirty="0" smtClean="0"/>
                    </a:p>
                    <a:p>
                      <a:pPr algn="just"/>
                      <a:endParaRPr lang="ru-RU" sz="1400" b="0" dirty="0" smtClean="0"/>
                    </a:p>
                    <a:p>
                      <a:pPr algn="just"/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Обнаружил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 следующие знания:</a:t>
                      </a:r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just"/>
                      <a:r>
                        <a:rPr lang="ru-RU" sz="1800" dirty="0" smtClean="0"/>
                        <a:t>    </a:t>
                      </a:r>
                      <a:r>
                        <a:rPr lang="ru-RU" sz="1800" dirty="0" smtClean="0"/>
                        <a:t>занимательное</a:t>
                      </a:r>
                      <a:r>
                        <a:rPr lang="ru-RU" sz="1800" baseline="0" dirty="0" smtClean="0"/>
                        <a:t> сольфеджио -</a:t>
                      </a:r>
                      <a:endParaRPr lang="ru-RU" sz="1800" baseline="0" dirty="0" smtClean="0"/>
                    </a:p>
                    <a:p>
                      <a:pPr algn="just"/>
                      <a:r>
                        <a:rPr lang="ru-RU" sz="1800" baseline="0" dirty="0" smtClean="0"/>
                        <a:t>   </a:t>
                      </a:r>
                      <a:endParaRPr lang="ru-RU" sz="1800" dirty="0" smtClean="0"/>
                    </a:p>
                    <a:p>
                      <a:pPr algn="just"/>
                      <a:r>
                        <a:rPr lang="ru-RU" sz="1800" dirty="0" smtClean="0"/>
                        <a:t>    </a:t>
                      </a:r>
                    </a:p>
                    <a:p>
                      <a:pPr algn="just"/>
                      <a:r>
                        <a:rPr lang="ru-RU" sz="1800" dirty="0" smtClean="0"/>
                        <a:t>   </a:t>
                      </a:r>
                    </a:p>
                    <a:p>
                      <a:pPr algn="just"/>
                      <a:r>
                        <a:rPr lang="ru-RU" sz="1800" dirty="0" smtClean="0"/>
                        <a:t>             </a:t>
                      </a:r>
                      <a:endParaRPr lang="ru-RU" sz="1800" baseline="0" dirty="0" smtClean="0"/>
                    </a:p>
                    <a:p>
                      <a:pPr algn="just"/>
                      <a:r>
                        <a:rPr lang="ru-RU" sz="1800" dirty="0" smtClean="0"/>
                        <a:t>   </a:t>
                      </a:r>
                    </a:p>
                    <a:p>
                      <a:pPr algn="just"/>
                      <a:r>
                        <a:rPr lang="ru-RU" sz="1800" dirty="0" smtClean="0"/>
                        <a:t>     </a:t>
                      </a:r>
                    </a:p>
                    <a:p>
                      <a:pPr algn="just"/>
                      <a:endParaRPr lang="ru-RU" sz="1800" dirty="0" smtClean="0"/>
                    </a:p>
                    <a:p>
                      <a:pPr algn="just"/>
                      <a:endParaRPr lang="ru-RU" sz="1800" dirty="0" smtClean="0"/>
                    </a:p>
                    <a:p>
                      <a:pPr algn="just"/>
                      <a:endParaRPr lang="ru-RU" sz="1800" dirty="0" smtClean="0"/>
                    </a:p>
                    <a:p>
                      <a:pPr algn="r"/>
                      <a:endParaRPr lang="ru-RU" sz="1400" dirty="0" smtClean="0"/>
                    </a:p>
                    <a:p>
                      <a:pPr algn="r"/>
                      <a:r>
                        <a:rPr lang="ru-RU" sz="1400" dirty="0" err="1" smtClean="0"/>
                        <a:t>Директор_____________</a:t>
                      </a:r>
                      <a:endParaRPr lang="ru-RU" sz="1400" dirty="0" smtClean="0"/>
                    </a:p>
                    <a:p>
                      <a:pPr algn="l"/>
                      <a:r>
                        <a:rPr lang="ru-RU" sz="1400" dirty="0" smtClean="0"/>
                        <a:t>                                                       </a:t>
                      </a:r>
                    </a:p>
                    <a:p>
                      <a:pPr algn="l"/>
                      <a:r>
                        <a:rPr lang="ru-RU" sz="1400" dirty="0" smtClean="0"/>
                        <a:t>                                                       Зам. директора</a:t>
                      </a:r>
                    </a:p>
                    <a:p>
                      <a:pPr algn="l"/>
                      <a:r>
                        <a:rPr lang="ru-RU" sz="1400" dirty="0" smtClean="0"/>
                        <a:t>                                                        по УМР ______________</a:t>
                      </a:r>
                    </a:p>
                    <a:p>
                      <a:pPr algn="l"/>
                      <a:endParaRPr lang="ru-RU" sz="1400" dirty="0" smtClean="0"/>
                    </a:p>
                    <a:p>
                      <a:pPr algn="l"/>
                      <a:r>
                        <a:rPr lang="ru-RU" sz="1400" dirty="0" smtClean="0"/>
                        <a:t>Регистрационный №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 smtClean="0"/>
                    </a:p>
                    <a:p>
                      <a:pPr algn="l"/>
                      <a:r>
                        <a:rPr lang="ru-RU" sz="1400" dirty="0" smtClean="0"/>
                        <a:t>«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»</a:t>
                      </a:r>
                      <a:r>
                        <a:rPr lang="ru-RU" sz="1400" baseline="0" dirty="0" smtClean="0"/>
                        <a:t>  </a:t>
                      </a:r>
                      <a:r>
                        <a:rPr lang="ru-RU" sz="1400" baseline="0" dirty="0" smtClean="0"/>
                        <a:t>июня   </a:t>
                      </a:r>
                      <a:r>
                        <a:rPr lang="ru-RU" sz="1400" dirty="0" smtClean="0"/>
                        <a:t>201 </a:t>
                      </a:r>
                      <a:r>
                        <a:rPr lang="ru-RU" sz="1400" dirty="0" smtClean="0"/>
                        <a:t>г.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3" descr="C:\Documents and Settings\Admin\Рабочий стол\анимашки\Копия 0_98c63_cb567a56_S - копи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827" y="2952734"/>
            <a:ext cx="3571900" cy="1073487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Desktop\картинки анимашки\image_image_56538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102" y="4238618"/>
            <a:ext cx="3342783" cy="1514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88</Words>
  <Application>Microsoft Office PowerPoint</Application>
  <PresentationFormat>Произвольный</PresentationFormat>
  <Paragraphs>38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ВАСИЛЕНКО  ЕЛИЗАВЕТА</dc:title>
  <dc:creator>BEST</dc:creator>
  <cp:lastModifiedBy>МОУДОД НРДШИ</cp:lastModifiedBy>
  <cp:revision>116</cp:revision>
  <dcterms:created xsi:type="dcterms:W3CDTF">2014-09-13T05:40:01Z</dcterms:created>
  <dcterms:modified xsi:type="dcterms:W3CDTF">2019-02-19T12:13:29Z</dcterms:modified>
</cp:coreProperties>
</file>