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4" r:id="rId2"/>
    <p:sldId id="397" r:id="rId3"/>
    <p:sldId id="396" r:id="rId4"/>
    <p:sldId id="393" r:id="rId5"/>
    <p:sldId id="395" r:id="rId6"/>
    <p:sldId id="400" r:id="rId7"/>
    <p:sldId id="401" r:id="rId8"/>
    <p:sldId id="398" r:id="rId9"/>
    <p:sldId id="383" r:id="rId10"/>
    <p:sldId id="399" r:id="rId11"/>
    <p:sldId id="404" r:id="rId12"/>
    <p:sldId id="402" r:id="rId13"/>
    <p:sldId id="403" r:id="rId14"/>
  </p:sldIdLst>
  <p:sldSz cx="10693400" cy="7561263"/>
  <p:notesSz cx="10020300" cy="6888163"/>
  <p:defaultTextStyle>
    <a:defPPr>
      <a:defRPr lang="en-US"/>
    </a:defPPr>
    <a:lvl1pPr marL="0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CC00"/>
    <a:srgbClr val="00FF00"/>
    <a:srgbClr val="A1FB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138" autoAdjust="0"/>
    <p:restoredTop sz="94599" autoAdjust="0"/>
  </p:normalViewPr>
  <p:slideViewPr>
    <p:cSldViewPr>
      <p:cViewPr varScale="1">
        <p:scale>
          <a:sx n="62" d="100"/>
          <a:sy n="62" d="100"/>
        </p:scale>
        <p:origin x="-1344" y="-7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latinLnBrk="0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latinLnBrk="0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latinLnBrk="0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latinLnBrk="0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latinLnBrk="0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latinLnBrk="0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анимашки\0_98c19_f1d0e06b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5299" y="427832"/>
            <a:ext cx="8126095" cy="1523999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+mn-lt"/>
              </a:rPr>
              <a:t>МУЗЫКАЛЬНЫЕ ОТДЕЛЕНИЯ</a:t>
            </a:r>
            <a:endParaRPr lang="ru-RU" sz="5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4700" y="1951832"/>
            <a:ext cx="9677400" cy="39624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Фортепиано, скрипка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Дети в возрасте 7-9 лет – срок обучения 8 лет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Гитара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Дети в возрасте 7-9 лет – срок обучения 8 лет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Дети в возрасте 10-11 лет – срок обучения 5 лет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Эстрадное пение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Дети в возрасте 8-10 лет – срок обучения 4 года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Народное пение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Дети в возрасте 8-10 лет – срок обучения 5 лет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Администратор\Desktop\анимашки\0_98c34_e088413b_S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427831"/>
            <a:ext cx="1371600" cy="1922804"/>
          </a:xfrm>
          <a:prstGeom prst="rect">
            <a:avLst/>
          </a:prstGeom>
          <a:noFill/>
        </p:spPr>
      </p:pic>
    </p:spTree>
  </p:cSld>
  <p:clrMapOvr>
    <a:masterClrMapping/>
  </p:clrMapOvr>
  <p:transition advTm="922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анимашки\0_98c60_c54b8bea_S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693400" cy="756126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ФОТО ПРЕЗЕНТАЦИЯ ПРИЕМ В ДШИ\ФОТО УРОКИ\Звуки весны (детские сады)\IMG_20220325_1046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100" y="580231"/>
            <a:ext cx="8153400" cy="611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44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анимашки\0_98c60_c54b8bea_S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693400" cy="756126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F:\2021-2022 уч. г\Февромарт\IMG-20220303-WA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74900" y="199231"/>
            <a:ext cx="5105400" cy="680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34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анимашки\0_98c60_c54b8bea_S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693400" cy="756126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истратор\Desktop\ФОТО ПРЕЗЕНТАЦИЯ ПРИЕМ В ДШИ\IMG_20211027_1417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10000"/>
          </a:blip>
          <a:srcRect t="7909"/>
          <a:stretch>
            <a:fillRect/>
          </a:stretch>
        </p:blipFill>
        <p:spPr bwMode="auto">
          <a:xfrm>
            <a:off x="1155700" y="808831"/>
            <a:ext cx="8258943" cy="5704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16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анимашки\0_98c60_c54b8bea_S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693400" cy="756126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2021-2022 уч. г\МЕРОПРИЯТИЯ 2021 год (и не только)\IMG_20211027_1455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900" y="656431"/>
            <a:ext cx="762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365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анимашки\0_98c1a_dbf5de79_S.jpg"/>
          <p:cNvPicPr>
            <a:picLocks noChangeAspect="1" noChangeArrowheads="1"/>
          </p:cNvPicPr>
          <p:nvPr/>
        </p:nvPicPr>
        <p:blipFill>
          <a:blip r:embed="rId2"/>
          <a:srcRect b="6651"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ФОТО ПРЕЗЕНТАЦИЯ ПРИЕМ В ДШИ\ФОТО УРОКИ\IMG-20220316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17700" y="199231"/>
            <a:ext cx="7086600" cy="708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41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Администратор\Desktop\анимашки\0_98c1a_dbf5de79_S.jpg"/>
          <p:cNvPicPr>
            <a:picLocks noChangeAspect="1" noChangeArrowheads="1"/>
          </p:cNvPicPr>
          <p:nvPr/>
        </p:nvPicPr>
        <p:blipFill>
          <a:blip r:embed="rId2"/>
          <a:srcRect b="6651"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ФОТО ПРЕЗЕНТАЦИЯ ПРИЕМ В ДШИ\ФОТО УРОКИ\IMG-20220316-WA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1500" y="199231"/>
            <a:ext cx="7010400" cy="701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40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Администратор\Desktop\анимашки\0_98c1a_dbf5de79_S.jpg"/>
          <p:cNvPicPr>
            <a:picLocks noChangeAspect="1" noChangeArrowheads="1"/>
          </p:cNvPicPr>
          <p:nvPr/>
        </p:nvPicPr>
        <p:blipFill>
          <a:blip r:embed="rId2"/>
          <a:srcRect b="6651"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ФОТО ПРЕЗЕНТАЦИЯ ПРИЕМ В ДШИ\ФОТО УРОКИ\IMG-20220316-WA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93900" y="351631"/>
            <a:ext cx="6990556" cy="6990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466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Администратор\Desktop\анимашки\0_98c1a_dbf5de79_S.jpg"/>
          <p:cNvPicPr>
            <a:picLocks noChangeAspect="1" noChangeArrowheads="1"/>
          </p:cNvPicPr>
          <p:nvPr/>
        </p:nvPicPr>
        <p:blipFill>
          <a:blip r:embed="rId2"/>
          <a:srcRect b="6651"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ФОТО ПРЕЗЕНТАЦИЯ ПРИЕМ В ДШИ\ФОТО УРОКИ\IMG-20220316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65300" y="286543"/>
            <a:ext cx="6934200" cy="693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464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Администратор\Desktop\анимашки\0_98c1a_dbf5de79_S.jpg"/>
          <p:cNvPicPr>
            <a:picLocks noChangeAspect="1" noChangeArrowheads="1"/>
          </p:cNvPicPr>
          <p:nvPr/>
        </p:nvPicPr>
        <p:blipFill>
          <a:blip r:embed="rId2"/>
          <a:srcRect b="6651"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дминистратор\Desktop\ФОТО ПРЕЗЕНТАЦИЯ ПРИЕМ В ДШИ\ФОТО УРОКИ\IMG-20220316-WA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10210"/>
          <a:stretch>
            <a:fillRect/>
          </a:stretch>
        </p:blipFill>
        <p:spPr bwMode="auto">
          <a:xfrm>
            <a:off x="1765300" y="427831"/>
            <a:ext cx="7239000" cy="6499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419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анимашки\0_98c60_c54b8bea_S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693400" cy="756126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истратор\Desktop\ФОТО ПРЕЗЕНТАЦИЯ ПРИЕМ В ДШИ\ФОТО УРОКИ\посвящение в первоклассники\Videoframe_20211119_154927_com.huawei.himovie.oversea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100" y="961231"/>
            <a:ext cx="9482665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08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анимашки\0_98c60_c54b8bea_S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693400" cy="7561262"/>
          </a:xfrm>
          <a:prstGeom prst="rect">
            <a:avLst/>
          </a:prstGeom>
          <a:noFill/>
        </p:spPr>
      </p:pic>
      <p:pic>
        <p:nvPicPr>
          <p:cNvPr id="6" name="Picture 4" descr="F:\Новый год фото 2022\IMG_9764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958" t="10672"/>
          <a:stretch>
            <a:fillRect/>
          </a:stretch>
        </p:blipFill>
        <p:spPr bwMode="auto">
          <a:xfrm>
            <a:off x="1384300" y="961231"/>
            <a:ext cx="8338104" cy="5756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77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дминистратор\Desktop\анимашки\0_98c60_c54b8bea_S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693400" cy="7561262"/>
          </a:xfrm>
          <a:prstGeom prst="rect">
            <a:avLst/>
          </a:prstGeom>
          <a:noFill/>
        </p:spPr>
      </p:pic>
      <p:pic>
        <p:nvPicPr>
          <p:cNvPr id="7170" name="Picture 2" descr="C:\Users\Администратор\Desktop\ФОТО ПРЕЗЕНТАЦИЯ ПРИЕМ В ДШИ\ФОТО УРОКИ\Звуки весны (детские сады)\IMG_20220325_1045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300" y="732631"/>
            <a:ext cx="762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836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60</Words>
  <Application>Microsoft Office PowerPoint</Application>
  <PresentationFormat>Произвольный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МУЗЫКАЛЬНЫЕ ОТДЕЛЕНИЯ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Admin</cp:lastModifiedBy>
  <cp:revision>315</cp:revision>
  <dcterms:created xsi:type="dcterms:W3CDTF">2012-12-24T08:46:04Z</dcterms:created>
  <dcterms:modified xsi:type="dcterms:W3CDTF">2022-04-06T10:46:44Z</dcterms:modified>
</cp:coreProperties>
</file>