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4" r:id="rId3"/>
    <p:sldId id="395" r:id="rId4"/>
    <p:sldId id="396" r:id="rId5"/>
    <p:sldId id="397" r:id="rId6"/>
    <p:sldId id="393" r:id="rId7"/>
    <p:sldId id="398" r:id="rId8"/>
    <p:sldId id="399" r:id="rId9"/>
    <p:sldId id="401" r:id="rId10"/>
    <p:sldId id="402" r:id="rId11"/>
    <p:sldId id="403" r:id="rId12"/>
    <p:sldId id="400" r:id="rId13"/>
    <p:sldId id="404" r:id="rId14"/>
    <p:sldId id="405" r:id="rId15"/>
    <p:sldId id="406" r:id="rId16"/>
  </p:sldIdLst>
  <p:sldSz cx="10693400" cy="7561263"/>
  <p:notesSz cx="10020300" cy="6888163"/>
  <p:defaultTextStyle>
    <a:defPPr>
      <a:defRPr lang="en-US"/>
    </a:defPPr>
    <a:lvl1pPr marL="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latinLnBrk="0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CC00"/>
    <a:srgbClr val="00FF00"/>
    <a:srgbClr val="A1F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138" autoAdjust="0"/>
    <p:restoredTop sz="94599" autoAdjust="0"/>
  </p:normalViewPr>
  <p:slideViewPr>
    <p:cSldViewPr>
      <p:cViewPr varScale="1">
        <p:scale>
          <a:sx n="62" d="100"/>
          <a:sy n="62" d="100"/>
        </p:scale>
        <p:origin x="-1344" y="-7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latinLnBrk="0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latinLnBrk="0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latinLnBrk="0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latinLnBrk="0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latinLnBrk="0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latinLnBrk="0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latinLnBrk="0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latinLnBrk="0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pic>
        <p:nvPicPr>
          <p:cNvPr id="15362" name="Picture 2" descr="C:\Users\Администратор\Desktop\анимашки\moi-risunk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" y="4542631"/>
            <a:ext cx="2743790" cy="26376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504032"/>
            <a:ext cx="9089390" cy="2590799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Изобразительное и </a:t>
            </a:r>
            <a:b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декоративно-прикладное творчество</a:t>
            </a:r>
            <a:endParaRPr lang="ru-RU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900" y="3247231"/>
            <a:ext cx="9753600" cy="25888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Дети в возрасте 8-10 лет – срок обучения 5 лет.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Дети в возрасте 5-7 лет – срок обучения 1 год.</a:t>
            </a:r>
          </a:p>
          <a:p>
            <a:endParaRPr lang="ru-RU" dirty="0"/>
          </a:p>
        </p:txBody>
      </p:sp>
      <p:pic>
        <p:nvPicPr>
          <p:cNvPr id="15365" name="Picture 5" descr="C:\Users\Администратор\Desktop\анимашки\hudozhestva - копия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0700" y="4542631"/>
            <a:ext cx="3009900" cy="2558415"/>
          </a:xfrm>
          <a:prstGeom prst="rect">
            <a:avLst/>
          </a:prstGeom>
          <a:noFill/>
        </p:spPr>
      </p:pic>
    </p:spTree>
  </p:cSld>
  <p:clrMapOvr>
    <a:masterClrMapping/>
  </p:clrMapOvr>
  <p:transition advTm="9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100" y="427831"/>
            <a:ext cx="4857750" cy="647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46700" y="427831"/>
            <a:ext cx="4923831" cy="656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100" y="427831"/>
            <a:ext cx="4900018" cy="653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46700" y="427831"/>
            <a:ext cx="4844256" cy="645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5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22300" y="504031"/>
            <a:ext cx="474345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22900" y="504031"/>
            <a:ext cx="4728568" cy="6304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0"/>
            <a:ext cx="10691114" cy="7564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4200" y="504031"/>
            <a:ext cx="4866681" cy="648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22900" y="427831"/>
            <a:ext cx="4917282" cy="655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01" y="490539"/>
            <a:ext cx="4800600" cy="640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346700" y="504031"/>
            <a:ext cx="4914900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6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6100" y="504031"/>
            <a:ext cx="4953000" cy="66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99100" y="504031"/>
            <a:ext cx="4914901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78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0900" y="504031"/>
            <a:ext cx="8991600" cy="674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36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7100" y="427831"/>
            <a:ext cx="8850312" cy="663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3300" y="504031"/>
            <a:ext cx="8774112" cy="658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6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01700" y="504031"/>
            <a:ext cx="8951912" cy="67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3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0900" y="427831"/>
            <a:ext cx="9067800" cy="680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700" y="351631"/>
            <a:ext cx="9231312" cy="6923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1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0900" y="427831"/>
            <a:ext cx="8926512" cy="669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8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Администратор\Desktop\анимашки\Копия i (65)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" y="-3204"/>
            <a:ext cx="10691114" cy="7564467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900" y="351631"/>
            <a:ext cx="4855369" cy="647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94300" y="427831"/>
            <a:ext cx="4804768" cy="6406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7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2923</TotalTime>
  <Words>24</Words>
  <Application>Microsoft Office PowerPoint</Application>
  <PresentationFormat>Произвольный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Изобразительное и  декоративно-прикладное творчество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Admin</cp:lastModifiedBy>
  <cp:revision>322</cp:revision>
  <dcterms:created xsi:type="dcterms:W3CDTF">2012-12-24T08:46:04Z</dcterms:created>
  <dcterms:modified xsi:type="dcterms:W3CDTF">2022-04-05T11:20:35Z</dcterms:modified>
</cp:coreProperties>
</file>